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22" r:id="rId4"/>
    <p:sldId id="1477" r:id="rId5"/>
    <p:sldId id="1478" r:id="rId6"/>
    <p:sldId id="1479" r:id="rId7"/>
    <p:sldId id="1480" r:id="rId8"/>
    <p:sldId id="1462" r:id="rId9"/>
    <p:sldId id="1481" r:id="rId10"/>
    <p:sldId id="1482" r:id="rId11"/>
    <p:sldId id="1483" r:id="rId12"/>
    <p:sldId id="1484" r:id="rId13"/>
    <p:sldId id="1485" r:id="rId14"/>
    <p:sldId id="1487" r:id="rId15"/>
    <p:sldId id="1488" r:id="rId16"/>
    <p:sldId id="1486" r:id="rId17"/>
    <p:sldId id="1489" r:id="rId18"/>
    <p:sldId id="1490" r:id="rId19"/>
    <p:sldId id="1491" r:id="rId20"/>
    <p:sldId id="1492" r:id="rId2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58DAF-3999-457F-8375-38800A50CBE1}" v="709" dt="2022-04-02T22:20:56.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D258DAF-3999-457F-8375-38800A50CBE1}"/>
    <pc:docChg chg="custSel addSld delSld modSld">
      <pc:chgData name="Ed Godfrey" userId="61aa7c48ee0e3db0" providerId="LiveId" clId="{2D258DAF-3999-457F-8375-38800A50CBE1}" dt="2022-04-02T22:21:06.664" v="1438" actId="47"/>
      <pc:docMkLst>
        <pc:docMk/>
      </pc:docMkLst>
      <pc:sldChg chg="modSp mod">
        <pc:chgData name="Ed Godfrey" userId="61aa7c48ee0e3db0" providerId="LiveId" clId="{2D258DAF-3999-457F-8375-38800A50CBE1}" dt="2022-04-02T21:40:10.690" v="120" actId="255"/>
        <pc:sldMkLst>
          <pc:docMk/>
          <pc:sldMk cId="1259847495" sldId="963"/>
        </pc:sldMkLst>
        <pc:spChg chg="mod">
          <ac:chgData name="Ed Godfrey" userId="61aa7c48ee0e3db0" providerId="LiveId" clId="{2D258DAF-3999-457F-8375-38800A50CBE1}" dt="2022-04-02T21:40:10.690" v="120" actId="255"/>
          <ac:spMkLst>
            <pc:docMk/>
            <pc:sldMk cId="1259847495" sldId="963"/>
            <ac:spMk id="2" creationId="{F08A2007-B9E6-48A8-9E5E-C98EDFD53C8F}"/>
          </ac:spMkLst>
        </pc:spChg>
        <pc:spChg chg="mod">
          <ac:chgData name="Ed Godfrey" userId="61aa7c48ee0e3db0" providerId="LiveId" clId="{2D258DAF-3999-457F-8375-38800A50CBE1}" dt="2022-04-02T21:39:58.974" v="118" actId="20577"/>
          <ac:spMkLst>
            <pc:docMk/>
            <pc:sldMk cId="1259847495" sldId="963"/>
            <ac:spMk id="3" creationId="{F6C638D0-C884-48CF-BE26-27EEF100FAF2}"/>
          </ac:spMkLst>
        </pc:spChg>
      </pc:sldChg>
      <pc:sldChg chg="modSp mod">
        <pc:chgData name="Ed Godfrey" userId="61aa7c48ee0e3db0" providerId="LiveId" clId="{2D258DAF-3999-457F-8375-38800A50CBE1}" dt="2022-04-01T21:09:14.169" v="88" actId="20577"/>
        <pc:sldMkLst>
          <pc:docMk/>
          <pc:sldMk cId="3275922726" sldId="1127"/>
        </pc:sldMkLst>
        <pc:spChg chg="mod">
          <ac:chgData name="Ed Godfrey" userId="61aa7c48ee0e3db0" providerId="LiveId" clId="{2D258DAF-3999-457F-8375-38800A50CBE1}" dt="2022-04-01T21:09:14.169" v="88" actId="20577"/>
          <ac:spMkLst>
            <pc:docMk/>
            <pc:sldMk cId="3275922726" sldId="1127"/>
            <ac:spMk id="2" creationId="{F1588051-E0B5-4638-9205-E46E5525908B}"/>
          </ac:spMkLst>
        </pc:spChg>
        <pc:spChg chg="mod">
          <ac:chgData name="Ed Godfrey" userId="61aa7c48ee0e3db0" providerId="LiveId" clId="{2D258DAF-3999-457F-8375-38800A50CBE1}" dt="2022-04-01T19:36:37.357" v="23" actId="6549"/>
          <ac:spMkLst>
            <pc:docMk/>
            <pc:sldMk cId="3275922726" sldId="1127"/>
            <ac:spMk id="5" creationId="{0CAA8F06-2798-4F2A-8DC9-8E009C9AC104}"/>
          </ac:spMkLst>
        </pc:spChg>
      </pc:sldChg>
      <pc:sldChg chg="modSp mod modAnim">
        <pc:chgData name="Ed Godfrey" userId="61aa7c48ee0e3db0" providerId="LiveId" clId="{2D258DAF-3999-457F-8375-38800A50CBE1}" dt="2022-04-02T21:49:09.986" v="462" actId="20577"/>
        <pc:sldMkLst>
          <pc:docMk/>
          <pc:sldMk cId="1643823635" sldId="1422"/>
        </pc:sldMkLst>
        <pc:spChg chg="mod">
          <ac:chgData name="Ed Godfrey" userId="61aa7c48ee0e3db0" providerId="LiveId" clId="{2D258DAF-3999-457F-8375-38800A50CBE1}" dt="2022-04-02T21:41:34.718" v="186" actId="1035"/>
          <ac:spMkLst>
            <pc:docMk/>
            <pc:sldMk cId="1643823635" sldId="1422"/>
            <ac:spMk id="2" creationId="{F08A2007-B9E6-48A8-9E5E-C98EDFD53C8F}"/>
          </ac:spMkLst>
        </pc:spChg>
        <pc:spChg chg="mod">
          <ac:chgData name="Ed Godfrey" userId="61aa7c48ee0e3db0" providerId="LiveId" clId="{2D258DAF-3999-457F-8375-38800A50CBE1}" dt="2022-04-02T21:41:09.384" v="155" actId="20577"/>
          <ac:spMkLst>
            <pc:docMk/>
            <pc:sldMk cId="1643823635" sldId="1422"/>
            <ac:spMk id="3" creationId="{F6C638D0-C884-48CF-BE26-27EEF100FAF2}"/>
          </ac:spMkLst>
        </pc:spChg>
        <pc:spChg chg="mod">
          <ac:chgData name="Ed Godfrey" userId="61aa7c48ee0e3db0" providerId="LiveId" clId="{2D258DAF-3999-457F-8375-38800A50CBE1}" dt="2022-04-02T21:49:09.986" v="462" actId="20577"/>
          <ac:spMkLst>
            <pc:docMk/>
            <pc:sldMk cId="1643823635" sldId="1422"/>
            <ac:spMk id="5" creationId="{78997622-08A3-450E-B3A1-DF2572388819}"/>
          </ac:spMkLst>
        </pc:spChg>
      </pc:sldChg>
      <pc:sldChg chg="del">
        <pc:chgData name="Ed Godfrey" userId="61aa7c48ee0e3db0" providerId="LiveId" clId="{2D258DAF-3999-457F-8375-38800A50CBE1}" dt="2022-04-02T22:20:58.647" v="1422" actId="47"/>
        <pc:sldMkLst>
          <pc:docMk/>
          <pc:sldMk cId="2332219851" sldId="1458"/>
        </pc:sldMkLst>
      </pc:sldChg>
      <pc:sldChg chg="del">
        <pc:chgData name="Ed Godfrey" userId="61aa7c48ee0e3db0" providerId="LiveId" clId="{2D258DAF-3999-457F-8375-38800A50CBE1}" dt="2022-04-02T22:21:06.664" v="1438" actId="47"/>
        <pc:sldMkLst>
          <pc:docMk/>
          <pc:sldMk cId="4276291687" sldId="1459"/>
        </pc:sldMkLst>
      </pc:sldChg>
      <pc:sldChg chg="del">
        <pc:chgData name="Ed Godfrey" userId="61aa7c48ee0e3db0" providerId="LiveId" clId="{2D258DAF-3999-457F-8375-38800A50CBE1}" dt="2022-04-02T22:20:58.841" v="1423" actId="47"/>
        <pc:sldMkLst>
          <pc:docMk/>
          <pc:sldMk cId="4092078107" sldId="1460"/>
        </pc:sldMkLst>
      </pc:sldChg>
      <pc:sldChg chg="del">
        <pc:chgData name="Ed Godfrey" userId="61aa7c48ee0e3db0" providerId="LiveId" clId="{2D258DAF-3999-457F-8375-38800A50CBE1}" dt="2022-04-02T22:20:58.984" v="1424" actId="47"/>
        <pc:sldMkLst>
          <pc:docMk/>
          <pc:sldMk cId="707774203" sldId="1461"/>
        </pc:sldMkLst>
      </pc:sldChg>
      <pc:sldChg chg="modSp mod modAnim">
        <pc:chgData name="Ed Godfrey" userId="61aa7c48ee0e3db0" providerId="LiveId" clId="{2D258DAF-3999-457F-8375-38800A50CBE1}" dt="2022-04-02T21:59:24.445" v="802" actId="113"/>
        <pc:sldMkLst>
          <pc:docMk/>
          <pc:sldMk cId="1501865480" sldId="1462"/>
        </pc:sldMkLst>
        <pc:spChg chg="mod">
          <ac:chgData name="Ed Godfrey" userId="61aa7c48ee0e3db0" providerId="LiveId" clId="{2D258DAF-3999-457F-8375-38800A50CBE1}" dt="2022-04-02T21:59:24.445" v="802" actId="113"/>
          <ac:spMkLst>
            <pc:docMk/>
            <pc:sldMk cId="1501865480" sldId="1462"/>
            <ac:spMk id="2" creationId="{F08A2007-B9E6-48A8-9E5E-C98EDFD53C8F}"/>
          </ac:spMkLst>
        </pc:spChg>
        <pc:spChg chg="mod">
          <ac:chgData name="Ed Godfrey" userId="61aa7c48ee0e3db0" providerId="LiveId" clId="{2D258DAF-3999-457F-8375-38800A50CBE1}" dt="2022-04-02T21:55:41.739" v="657" actId="20577"/>
          <ac:spMkLst>
            <pc:docMk/>
            <pc:sldMk cId="1501865480" sldId="1462"/>
            <ac:spMk id="3" creationId="{F6C638D0-C884-48CF-BE26-27EEF100FAF2}"/>
          </ac:spMkLst>
        </pc:spChg>
        <pc:spChg chg="mod">
          <ac:chgData name="Ed Godfrey" userId="61aa7c48ee0e3db0" providerId="LiveId" clId="{2D258DAF-3999-457F-8375-38800A50CBE1}" dt="2022-04-02T21:59:14.192" v="801" actId="20577"/>
          <ac:spMkLst>
            <pc:docMk/>
            <pc:sldMk cId="1501865480" sldId="1462"/>
            <ac:spMk id="5" creationId="{78997622-08A3-450E-B3A1-DF2572388819}"/>
          </ac:spMkLst>
        </pc:spChg>
      </pc:sldChg>
      <pc:sldChg chg="del">
        <pc:chgData name="Ed Godfrey" userId="61aa7c48ee0e3db0" providerId="LiveId" clId="{2D258DAF-3999-457F-8375-38800A50CBE1}" dt="2022-04-02T22:20:59.491" v="1425" actId="47"/>
        <pc:sldMkLst>
          <pc:docMk/>
          <pc:sldMk cId="118883394" sldId="1463"/>
        </pc:sldMkLst>
      </pc:sldChg>
      <pc:sldChg chg="del">
        <pc:chgData name="Ed Godfrey" userId="61aa7c48ee0e3db0" providerId="LiveId" clId="{2D258DAF-3999-457F-8375-38800A50CBE1}" dt="2022-04-02T22:21:00.070" v="1426" actId="47"/>
        <pc:sldMkLst>
          <pc:docMk/>
          <pc:sldMk cId="2367516964" sldId="1464"/>
        </pc:sldMkLst>
      </pc:sldChg>
      <pc:sldChg chg="del">
        <pc:chgData name="Ed Godfrey" userId="61aa7c48ee0e3db0" providerId="LiveId" clId="{2D258DAF-3999-457F-8375-38800A50CBE1}" dt="2022-04-02T22:21:00.462" v="1427" actId="47"/>
        <pc:sldMkLst>
          <pc:docMk/>
          <pc:sldMk cId="2011464884" sldId="1465"/>
        </pc:sldMkLst>
      </pc:sldChg>
      <pc:sldChg chg="del">
        <pc:chgData name="Ed Godfrey" userId="61aa7c48ee0e3db0" providerId="LiveId" clId="{2D258DAF-3999-457F-8375-38800A50CBE1}" dt="2022-04-02T22:21:00.872" v="1428" actId="47"/>
        <pc:sldMkLst>
          <pc:docMk/>
          <pc:sldMk cId="1369384910" sldId="1466"/>
        </pc:sldMkLst>
      </pc:sldChg>
      <pc:sldChg chg="del">
        <pc:chgData name="Ed Godfrey" userId="61aa7c48ee0e3db0" providerId="LiveId" clId="{2D258DAF-3999-457F-8375-38800A50CBE1}" dt="2022-04-02T22:21:01.314" v="1429" actId="47"/>
        <pc:sldMkLst>
          <pc:docMk/>
          <pc:sldMk cId="1880539747" sldId="1468"/>
        </pc:sldMkLst>
      </pc:sldChg>
      <pc:sldChg chg="del">
        <pc:chgData name="Ed Godfrey" userId="61aa7c48ee0e3db0" providerId="LiveId" clId="{2D258DAF-3999-457F-8375-38800A50CBE1}" dt="2022-04-02T22:21:01.853" v="1430" actId="47"/>
        <pc:sldMkLst>
          <pc:docMk/>
          <pc:sldMk cId="1503546187" sldId="1469"/>
        </pc:sldMkLst>
      </pc:sldChg>
      <pc:sldChg chg="del">
        <pc:chgData name="Ed Godfrey" userId="61aa7c48ee0e3db0" providerId="LiveId" clId="{2D258DAF-3999-457F-8375-38800A50CBE1}" dt="2022-04-02T22:21:03.099" v="1431" actId="47"/>
        <pc:sldMkLst>
          <pc:docMk/>
          <pc:sldMk cId="4035816232" sldId="1470"/>
        </pc:sldMkLst>
      </pc:sldChg>
      <pc:sldChg chg="del">
        <pc:chgData name="Ed Godfrey" userId="61aa7c48ee0e3db0" providerId="LiveId" clId="{2D258DAF-3999-457F-8375-38800A50CBE1}" dt="2022-04-02T22:21:03.691" v="1432" actId="47"/>
        <pc:sldMkLst>
          <pc:docMk/>
          <pc:sldMk cId="2492154422" sldId="1471"/>
        </pc:sldMkLst>
      </pc:sldChg>
      <pc:sldChg chg="del">
        <pc:chgData name="Ed Godfrey" userId="61aa7c48ee0e3db0" providerId="LiveId" clId="{2D258DAF-3999-457F-8375-38800A50CBE1}" dt="2022-04-02T22:21:04.149" v="1433" actId="47"/>
        <pc:sldMkLst>
          <pc:docMk/>
          <pc:sldMk cId="2088282398" sldId="1472"/>
        </pc:sldMkLst>
      </pc:sldChg>
      <pc:sldChg chg="del">
        <pc:chgData name="Ed Godfrey" userId="61aa7c48ee0e3db0" providerId="LiveId" clId="{2D258DAF-3999-457F-8375-38800A50CBE1}" dt="2022-04-02T22:21:04.547" v="1434" actId="47"/>
        <pc:sldMkLst>
          <pc:docMk/>
          <pc:sldMk cId="4288054833" sldId="1473"/>
        </pc:sldMkLst>
      </pc:sldChg>
      <pc:sldChg chg="del">
        <pc:chgData name="Ed Godfrey" userId="61aa7c48ee0e3db0" providerId="LiveId" clId="{2D258DAF-3999-457F-8375-38800A50CBE1}" dt="2022-04-02T22:21:05.010" v="1435" actId="47"/>
        <pc:sldMkLst>
          <pc:docMk/>
          <pc:sldMk cId="2281276180" sldId="1474"/>
        </pc:sldMkLst>
      </pc:sldChg>
      <pc:sldChg chg="del">
        <pc:chgData name="Ed Godfrey" userId="61aa7c48ee0e3db0" providerId="LiveId" clId="{2D258DAF-3999-457F-8375-38800A50CBE1}" dt="2022-04-02T22:21:05.453" v="1436" actId="47"/>
        <pc:sldMkLst>
          <pc:docMk/>
          <pc:sldMk cId="2283394358" sldId="1475"/>
        </pc:sldMkLst>
      </pc:sldChg>
      <pc:sldChg chg="del">
        <pc:chgData name="Ed Godfrey" userId="61aa7c48ee0e3db0" providerId="LiveId" clId="{2D258DAF-3999-457F-8375-38800A50CBE1}" dt="2022-04-02T22:21:05.957" v="1437" actId="47"/>
        <pc:sldMkLst>
          <pc:docMk/>
          <pc:sldMk cId="1809289741" sldId="1476"/>
        </pc:sldMkLst>
      </pc:sldChg>
      <pc:sldChg chg="modSp add mod">
        <pc:chgData name="Ed Godfrey" userId="61aa7c48ee0e3db0" providerId="LiveId" clId="{2D258DAF-3999-457F-8375-38800A50CBE1}" dt="2022-04-02T21:44:56.378" v="286" actId="255"/>
        <pc:sldMkLst>
          <pc:docMk/>
          <pc:sldMk cId="583318153" sldId="1477"/>
        </pc:sldMkLst>
        <pc:spChg chg="mod">
          <ac:chgData name="Ed Godfrey" userId="61aa7c48ee0e3db0" providerId="LiveId" clId="{2D258DAF-3999-457F-8375-38800A50CBE1}" dt="2022-04-02T21:44:56.378" v="286" actId="255"/>
          <ac:spMkLst>
            <pc:docMk/>
            <pc:sldMk cId="583318153" sldId="1477"/>
            <ac:spMk id="2" creationId="{F08A2007-B9E6-48A8-9E5E-C98EDFD53C8F}"/>
          </ac:spMkLst>
        </pc:spChg>
        <pc:spChg chg="mod">
          <ac:chgData name="Ed Godfrey" userId="61aa7c48ee0e3db0" providerId="LiveId" clId="{2D258DAF-3999-457F-8375-38800A50CBE1}" dt="2022-04-02T21:43:45.966" v="269" actId="20577"/>
          <ac:spMkLst>
            <pc:docMk/>
            <pc:sldMk cId="583318153" sldId="1477"/>
            <ac:spMk id="3" creationId="{F6C638D0-C884-48CF-BE26-27EEF100FAF2}"/>
          </ac:spMkLst>
        </pc:spChg>
      </pc:sldChg>
      <pc:sldChg chg="modSp add mod">
        <pc:chgData name="Ed Godfrey" userId="61aa7c48ee0e3db0" providerId="LiveId" clId="{2D258DAF-3999-457F-8375-38800A50CBE1}" dt="2022-04-02T21:44:47.690" v="285" actId="20577"/>
        <pc:sldMkLst>
          <pc:docMk/>
          <pc:sldMk cId="82587159" sldId="1478"/>
        </pc:sldMkLst>
        <pc:spChg chg="mod">
          <ac:chgData name="Ed Godfrey" userId="61aa7c48ee0e3db0" providerId="LiveId" clId="{2D258DAF-3999-457F-8375-38800A50CBE1}" dt="2022-04-02T21:44:43.169" v="272" actId="255"/>
          <ac:spMkLst>
            <pc:docMk/>
            <pc:sldMk cId="82587159" sldId="1478"/>
            <ac:spMk id="2" creationId="{F08A2007-B9E6-48A8-9E5E-C98EDFD53C8F}"/>
          </ac:spMkLst>
        </pc:spChg>
        <pc:spChg chg="mod">
          <ac:chgData name="Ed Godfrey" userId="61aa7c48ee0e3db0" providerId="LiveId" clId="{2D258DAF-3999-457F-8375-38800A50CBE1}" dt="2022-04-02T21:44:47.690" v="285" actId="20577"/>
          <ac:spMkLst>
            <pc:docMk/>
            <pc:sldMk cId="82587159" sldId="1478"/>
            <ac:spMk id="3" creationId="{F6C638D0-C884-48CF-BE26-27EEF100FAF2}"/>
          </ac:spMkLst>
        </pc:spChg>
      </pc:sldChg>
      <pc:sldChg chg="modSp add mod">
        <pc:chgData name="Ed Godfrey" userId="61aa7c48ee0e3db0" providerId="LiveId" clId="{2D258DAF-3999-457F-8375-38800A50CBE1}" dt="2022-04-02T21:45:37.198" v="300" actId="20577"/>
        <pc:sldMkLst>
          <pc:docMk/>
          <pc:sldMk cId="1590128842" sldId="1479"/>
        </pc:sldMkLst>
        <pc:spChg chg="mod">
          <ac:chgData name="Ed Godfrey" userId="61aa7c48ee0e3db0" providerId="LiveId" clId="{2D258DAF-3999-457F-8375-38800A50CBE1}" dt="2022-04-02T21:45:33.367" v="289" actId="255"/>
          <ac:spMkLst>
            <pc:docMk/>
            <pc:sldMk cId="1590128842" sldId="1479"/>
            <ac:spMk id="2" creationId="{F08A2007-B9E6-48A8-9E5E-C98EDFD53C8F}"/>
          </ac:spMkLst>
        </pc:spChg>
        <pc:spChg chg="mod">
          <ac:chgData name="Ed Godfrey" userId="61aa7c48ee0e3db0" providerId="LiveId" clId="{2D258DAF-3999-457F-8375-38800A50CBE1}" dt="2022-04-02T21:45:37.198" v="300" actId="20577"/>
          <ac:spMkLst>
            <pc:docMk/>
            <pc:sldMk cId="1590128842" sldId="1479"/>
            <ac:spMk id="3" creationId="{F6C638D0-C884-48CF-BE26-27EEF100FAF2}"/>
          </ac:spMkLst>
        </pc:spChg>
      </pc:sldChg>
      <pc:sldChg chg="modSp add modAnim">
        <pc:chgData name="Ed Godfrey" userId="61aa7c48ee0e3db0" providerId="LiveId" clId="{2D258DAF-3999-457F-8375-38800A50CBE1}" dt="2022-04-02T21:54:27.092" v="603" actId="255"/>
        <pc:sldMkLst>
          <pc:docMk/>
          <pc:sldMk cId="3993190324" sldId="1480"/>
        </pc:sldMkLst>
        <pc:spChg chg="mod">
          <ac:chgData name="Ed Godfrey" userId="61aa7c48ee0e3db0" providerId="LiveId" clId="{2D258DAF-3999-457F-8375-38800A50CBE1}" dt="2022-04-02T21:54:27.092" v="603" actId="255"/>
          <ac:spMkLst>
            <pc:docMk/>
            <pc:sldMk cId="3993190324" sldId="1480"/>
            <ac:spMk id="5" creationId="{78997622-08A3-450E-B3A1-DF2572388819}"/>
          </ac:spMkLst>
        </pc:spChg>
      </pc:sldChg>
      <pc:sldChg chg="modSp add mod">
        <pc:chgData name="Ed Godfrey" userId="61aa7c48ee0e3db0" providerId="LiveId" clId="{2D258DAF-3999-457F-8375-38800A50CBE1}" dt="2022-04-02T22:02:27.371" v="917" actId="6549"/>
        <pc:sldMkLst>
          <pc:docMk/>
          <pc:sldMk cId="3902460191" sldId="1481"/>
        </pc:sldMkLst>
        <pc:spChg chg="mod">
          <ac:chgData name="Ed Godfrey" userId="61aa7c48ee0e3db0" providerId="LiveId" clId="{2D258DAF-3999-457F-8375-38800A50CBE1}" dt="2022-04-02T22:00:18.015" v="837" actId="113"/>
          <ac:spMkLst>
            <pc:docMk/>
            <pc:sldMk cId="3902460191" sldId="1481"/>
            <ac:spMk id="2" creationId="{F08A2007-B9E6-48A8-9E5E-C98EDFD53C8F}"/>
          </ac:spMkLst>
        </pc:spChg>
        <pc:spChg chg="mod">
          <ac:chgData name="Ed Godfrey" userId="61aa7c48ee0e3db0" providerId="LiveId" clId="{2D258DAF-3999-457F-8375-38800A50CBE1}" dt="2022-04-02T22:00:02.179" v="835" actId="20577"/>
          <ac:spMkLst>
            <pc:docMk/>
            <pc:sldMk cId="3902460191" sldId="1481"/>
            <ac:spMk id="3" creationId="{F6C638D0-C884-48CF-BE26-27EEF100FAF2}"/>
          </ac:spMkLst>
        </pc:spChg>
        <pc:spChg chg="mod">
          <ac:chgData name="Ed Godfrey" userId="61aa7c48ee0e3db0" providerId="LiveId" clId="{2D258DAF-3999-457F-8375-38800A50CBE1}" dt="2022-04-02T22:02:27.371" v="917" actId="6549"/>
          <ac:spMkLst>
            <pc:docMk/>
            <pc:sldMk cId="3902460191" sldId="1481"/>
            <ac:spMk id="5" creationId="{78997622-08A3-450E-B3A1-DF2572388819}"/>
          </ac:spMkLst>
        </pc:spChg>
      </pc:sldChg>
      <pc:sldChg chg="modSp add mod">
        <pc:chgData name="Ed Godfrey" userId="61aa7c48ee0e3db0" providerId="LiveId" clId="{2D258DAF-3999-457F-8375-38800A50CBE1}" dt="2022-04-02T22:04:32.833" v="993" actId="115"/>
        <pc:sldMkLst>
          <pc:docMk/>
          <pc:sldMk cId="2850641604" sldId="1482"/>
        </pc:sldMkLst>
        <pc:spChg chg="mod">
          <ac:chgData name="Ed Godfrey" userId="61aa7c48ee0e3db0" providerId="LiveId" clId="{2D258DAF-3999-457F-8375-38800A50CBE1}" dt="2022-04-02T22:04:32.833" v="993" actId="115"/>
          <ac:spMkLst>
            <pc:docMk/>
            <pc:sldMk cId="2850641604" sldId="1482"/>
            <ac:spMk id="2" creationId="{F08A2007-B9E6-48A8-9E5E-C98EDFD53C8F}"/>
          </ac:spMkLst>
        </pc:spChg>
        <pc:spChg chg="mod">
          <ac:chgData name="Ed Godfrey" userId="61aa7c48ee0e3db0" providerId="LiveId" clId="{2D258DAF-3999-457F-8375-38800A50CBE1}" dt="2022-04-02T22:04:16.721" v="989" actId="313"/>
          <ac:spMkLst>
            <pc:docMk/>
            <pc:sldMk cId="2850641604" sldId="1482"/>
            <ac:spMk id="3" creationId="{F6C638D0-C884-48CF-BE26-27EEF100FAF2}"/>
          </ac:spMkLst>
        </pc:spChg>
      </pc:sldChg>
      <pc:sldChg chg="modSp add mod">
        <pc:chgData name="Ed Godfrey" userId="61aa7c48ee0e3db0" providerId="LiveId" clId="{2D258DAF-3999-457F-8375-38800A50CBE1}" dt="2022-04-02T22:05:18.217" v="1000" actId="115"/>
        <pc:sldMkLst>
          <pc:docMk/>
          <pc:sldMk cId="670270315" sldId="1483"/>
        </pc:sldMkLst>
        <pc:spChg chg="mod">
          <ac:chgData name="Ed Godfrey" userId="61aa7c48ee0e3db0" providerId="LiveId" clId="{2D258DAF-3999-457F-8375-38800A50CBE1}" dt="2022-04-02T22:05:18.217" v="1000" actId="115"/>
          <ac:spMkLst>
            <pc:docMk/>
            <pc:sldMk cId="670270315" sldId="1483"/>
            <ac:spMk id="2" creationId="{F08A2007-B9E6-48A8-9E5E-C98EDFD53C8F}"/>
          </ac:spMkLst>
        </pc:spChg>
      </pc:sldChg>
      <pc:sldChg chg="modSp add modAnim">
        <pc:chgData name="Ed Godfrey" userId="61aa7c48ee0e3db0" providerId="LiveId" clId="{2D258DAF-3999-457F-8375-38800A50CBE1}" dt="2022-04-02T22:08:47.234" v="1116"/>
        <pc:sldMkLst>
          <pc:docMk/>
          <pc:sldMk cId="3196812870" sldId="1484"/>
        </pc:sldMkLst>
        <pc:spChg chg="mod">
          <ac:chgData name="Ed Godfrey" userId="61aa7c48ee0e3db0" providerId="LiveId" clId="{2D258DAF-3999-457F-8375-38800A50CBE1}" dt="2022-04-02T22:08:40.026" v="1115" actId="20577"/>
          <ac:spMkLst>
            <pc:docMk/>
            <pc:sldMk cId="3196812870" sldId="1484"/>
            <ac:spMk id="5" creationId="{78997622-08A3-450E-B3A1-DF2572388819}"/>
          </ac:spMkLst>
        </pc:spChg>
      </pc:sldChg>
      <pc:sldChg chg="modSp add mod">
        <pc:chgData name="Ed Godfrey" userId="61aa7c48ee0e3db0" providerId="LiveId" clId="{2D258DAF-3999-457F-8375-38800A50CBE1}" dt="2022-04-02T22:10:46.052" v="1161" actId="20577"/>
        <pc:sldMkLst>
          <pc:docMk/>
          <pc:sldMk cId="3097409923" sldId="1485"/>
        </pc:sldMkLst>
        <pc:spChg chg="mod">
          <ac:chgData name="Ed Godfrey" userId="61aa7c48ee0e3db0" providerId="LiveId" clId="{2D258DAF-3999-457F-8375-38800A50CBE1}" dt="2022-04-02T22:10:41.252" v="1157" actId="255"/>
          <ac:spMkLst>
            <pc:docMk/>
            <pc:sldMk cId="3097409923" sldId="1485"/>
            <ac:spMk id="2" creationId="{F08A2007-B9E6-48A8-9E5E-C98EDFD53C8F}"/>
          </ac:spMkLst>
        </pc:spChg>
        <pc:spChg chg="mod">
          <ac:chgData name="Ed Godfrey" userId="61aa7c48ee0e3db0" providerId="LiveId" clId="{2D258DAF-3999-457F-8375-38800A50CBE1}" dt="2022-04-02T22:10:46.052" v="1161" actId="20577"/>
          <ac:spMkLst>
            <pc:docMk/>
            <pc:sldMk cId="3097409923" sldId="1485"/>
            <ac:spMk id="3" creationId="{F6C638D0-C884-48CF-BE26-27EEF100FAF2}"/>
          </ac:spMkLst>
        </pc:spChg>
      </pc:sldChg>
      <pc:sldChg chg="modSp add mod">
        <pc:chgData name="Ed Godfrey" userId="61aa7c48ee0e3db0" providerId="LiveId" clId="{2D258DAF-3999-457F-8375-38800A50CBE1}" dt="2022-04-02T22:16:37.747" v="1314" actId="20577"/>
        <pc:sldMkLst>
          <pc:docMk/>
          <pc:sldMk cId="146602496" sldId="1486"/>
        </pc:sldMkLst>
        <pc:spChg chg="mod">
          <ac:chgData name="Ed Godfrey" userId="61aa7c48ee0e3db0" providerId="LiveId" clId="{2D258DAF-3999-457F-8375-38800A50CBE1}" dt="2022-04-02T22:16:37.747" v="1314" actId="20577"/>
          <ac:spMkLst>
            <pc:docMk/>
            <pc:sldMk cId="146602496" sldId="1486"/>
            <ac:spMk id="2" creationId="{F08A2007-B9E6-48A8-9E5E-C98EDFD53C8F}"/>
          </ac:spMkLst>
        </pc:spChg>
        <pc:spChg chg="mod">
          <ac:chgData name="Ed Godfrey" userId="61aa7c48ee0e3db0" providerId="LiveId" clId="{2D258DAF-3999-457F-8375-38800A50CBE1}" dt="2022-04-02T22:16:16.524" v="1285" actId="20577"/>
          <ac:spMkLst>
            <pc:docMk/>
            <pc:sldMk cId="146602496" sldId="1486"/>
            <ac:spMk id="3" creationId="{F6C638D0-C884-48CF-BE26-27EEF100FAF2}"/>
          </ac:spMkLst>
        </pc:spChg>
      </pc:sldChg>
      <pc:sldChg chg="modSp add mod">
        <pc:chgData name="Ed Godfrey" userId="61aa7c48ee0e3db0" providerId="LiveId" clId="{2D258DAF-3999-457F-8375-38800A50CBE1}" dt="2022-04-02T22:10:28.589" v="1155" actId="20577"/>
        <pc:sldMkLst>
          <pc:docMk/>
          <pc:sldMk cId="1666302826" sldId="1487"/>
        </pc:sldMkLst>
        <pc:spChg chg="mod">
          <ac:chgData name="Ed Godfrey" userId="61aa7c48ee0e3db0" providerId="LiveId" clId="{2D258DAF-3999-457F-8375-38800A50CBE1}" dt="2022-04-02T22:10:19.983" v="1143" actId="255"/>
          <ac:spMkLst>
            <pc:docMk/>
            <pc:sldMk cId="1666302826" sldId="1487"/>
            <ac:spMk id="2" creationId="{F08A2007-B9E6-48A8-9E5E-C98EDFD53C8F}"/>
          </ac:spMkLst>
        </pc:spChg>
        <pc:spChg chg="mod">
          <ac:chgData name="Ed Godfrey" userId="61aa7c48ee0e3db0" providerId="LiveId" clId="{2D258DAF-3999-457F-8375-38800A50CBE1}" dt="2022-04-02T22:10:28.589" v="1155" actId="20577"/>
          <ac:spMkLst>
            <pc:docMk/>
            <pc:sldMk cId="1666302826" sldId="1487"/>
            <ac:spMk id="3" creationId="{F6C638D0-C884-48CF-BE26-27EEF100FAF2}"/>
          </ac:spMkLst>
        </pc:spChg>
      </pc:sldChg>
      <pc:sldChg chg="modSp add mod">
        <pc:chgData name="Ed Godfrey" userId="61aa7c48ee0e3db0" providerId="LiveId" clId="{2D258DAF-3999-457F-8375-38800A50CBE1}" dt="2022-04-02T22:14:22.256" v="1243" actId="20577"/>
        <pc:sldMkLst>
          <pc:docMk/>
          <pc:sldMk cId="3521289369" sldId="1488"/>
        </pc:sldMkLst>
        <pc:spChg chg="mod">
          <ac:chgData name="Ed Godfrey" userId="61aa7c48ee0e3db0" providerId="LiveId" clId="{2D258DAF-3999-457F-8375-38800A50CBE1}" dt="2022-04-02T22:14:22.256" v="1243" actId="20577"/>
          <ac:spMkLst>
            <pc:docMk/>
            <pc:sldMk cId="3521289369" sldId="1488"/>
            <ac:spMk id="2" creationId="{F08A2007-B9E6-48A8-9E5E-C98EDFD53C8F}"/>
          </ac:spMkLst>
        </pc:spChg>
        <pc:spChg chg="mod">
          <ac:chgData name="Ed Godfrey" userId="61aa7c48ee0e3db0" providerId="LiveId" clId="{2D258DAF-3999-457F-8375-38800A50CBE1}" dt="2022-04-02T22:13:20.039" v="1214" actId="20577"/>
          <ac:spMkLst>
            <pc:docMk/>
            <pc:sldMk cId="3521289369" sldId="1488"/>
            <ac:spMk id="3" creationId="{F6C638D0-C884-48CF-BE26-27EEF100FAF2}"/>
          </ac:spMkLst>
        </pc:spChg>
      </pc:sldChg>
      <pc:sldChg chg="modSp add mod">
        <pc:chgData name="Ed Godfrey" userId="61aa7c48ee0e3db0" providerId="LiveId" clId="{2D258DAF-3999-457F-8375-38800A50CBE1}" dt="2022-04-02T22:18:19.681" v="1400" actId="6549"/>
        <pc:sldMkLst>
          <pc:docMk/>
          <pc:sldMk cId="2342043597" sldId="1489"/>
        </pc:sldMkLst>
        <pc:spChg chg="mod">
          <ac:chgData name="Ed Godfrey" userId="61aa7c48ee0e3db0" providerId="LiveId" clId="{2D258DAF-3999-457F-8375-38800A50CBE1}" dt="2022-04-02T22:18:05.245" v="1356" actId="6549"/>
          <ac:spMkLst>
            <pc:docMk/>
            <pc:sldMk cId="2342043597" sldId="1489"/>
            <ac:spMk id="2" creationId="{F08A2007-B9E6-48A8-9E5E-C98EDFD53C8F}"/>
          </ac:spMkLst>
        </pc:spChg>
        <pc:spChg chg="mod">
          <ac:chgData name="Ed Godfrey" userId="61aa7c48ee0e3db0" providerId="LiveId" clId="{2D258DAF-3999-457F-8375-38800A50CBE1}" dt="2022-04-02T22:18:19.681" v="1400" actId="6549"/>
          <ac:spMkLst>
            <pc:docMk/>
            <pc:sldMk cId="2342043597" sldId="1489"/>
            <ac:spMk id="3" creationId="{F6C638D0-C884-48CF-BE26-27EEF100FAF2}"/>
          </ac:spMkLst>
        </pc:spChg>
      </pc:sldChg>
      <pc:sldChg chg="modSp add mod">
        <pc:chgData name="Ed Godfrey" userId="61aa7c48ee0e3db0" providerId="LiveId" clId="{2D258DAF-3999-457F-8375-38800A50CBE1}" dt="2022-04-02T22:20:09.155" v="1411" actId="6549"/>
        <pc:sldMkLst>
          <pc:docMk/>
          <pc:sldMk cId="1862493260" sldId="1490"/>
        </pc:sldMkLst>
        <pc:spChg chg="mod">
          <ac:chgData name="Ed Godfrey" userId="61aa7c48ee0e3db0" providerId="LiveId" clId="{2D258DAF-3999-457F-8375-38800A50CBE1}" dt="2022-04-02T22:20:09.155" v="1411" actId="6549"/>
          <ac:spMkLst>
            <pc:docMk/>
            <pc:sldMk cId="1862493260" sldId="1490"/>
            <ac:spMk id="2" creationId="{F08A2007-B9E6-48A8-9E5E-C98EDFD53C8F}"/>
          </ac:spMkLst>
        </pc:spChg>
      </pc:sldChg>
      <pc:sldChg chg="modSp add mod">
        <pc:chgData name="Ed Godfrey" userId="61aa7c48ee0e3db0" providerId="LiveId" clId="{2D258DAF-3999-457F-8375-38800A50CBE1}" dt="2022-04-02T22:20:20.274" v="1420" actId="20577"/>
        <pc:sldMkLst>
          <pc:docMk/>
          <pc:sldMk cId="3869501036" sldId="1491"/>
        </pc:sldMkLst>
        <pc:spChg chg="mod">
          <ac:chgData name="Ed Godfrey" userId="61aa7c48ee0e3db0" providerId="LiveId" clId="{2D258DAF-3999-457F-8375-38800A50CBE1}" dt="2022-04-02T22:20:16.445" v="1412" actId="255"/>
          <ac:spMkLst>
            <pc:docMk/>
            <pc:sldMk cId="3869501036" sldId="1491"/>
            <ac:spMk id="2" creationId="{F08A2007-B9E6-48A8-9E5E-C98EDFD53C8F}"/>
          </ac:spMkLst>
        </pc:spChg>
        <pc:spChg chg="mod">
          <ac:chgData name="Ed Godfrey" userId="61aa7c48ee0e3db0" providerId="LiveId" clId="{2D258DAF-3999-457F-8375-38800A50CBE1}" dt="2022-04-02T22:20:20.274" v="1420" actId="20577"/>
          <ac:spMkLst>
            <pc:docMk/>
            <pc:sldMk cId="3869501036" sldId="1491"/>
            <ac:spMk id="3" creationId="{F6C638D0-C884-48CF-BE26-27EEF100FAF2}"/>
          </ac:spMkLst>
        </pc:spChg>
      </pc:sldChg>
      <pc:sldChg chg="add">
        <pc:chgData name="Ed Godfrey" userId="61aa7c48ee0e3db0" providerId="LiveId" clId="{2D258DAF-3999-457F-8375-38800A50CBE1}" dt="2022-04-02T22:20:56.712" v="1421"/>
        <pc:sldMkLst>
          <pc:docMk/>
          <pc:sldMk cId="4241963992" sldId="14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April 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a:t>(Part 1)</a:t>
            </a:r>
            <a:endParaRPr lang="en-US" sz="4000" dirty="0"/>
          </a:p>
          <a:p>
            <a:pPr algn="ctr"/>
            <a:r>
              <a:rPr lang="en-US" sz="2800" i="1" dirty="0"/>
              <a:t>2 Thessalonians 2:1-3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rgbClr val="7864C8"/>
                </a:solidFill>
              </a:rPr>
              <a:t>Erchomai</a:t>
            </a:r>
            <a:r>
              <a:rPr lang="en-US" sz="3600" b="1" dirty="0">
                <a:solidFill>
                  <a:srgbClr val="7864C8"/>
                </a:solidFill>
              </a:rPr>
              <a:t> [verb] “to come; to appear”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Matthew 25:31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when the Son of Man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2400" i="1" dirty="0">
                <a:effectLst/>
                <a:latin typeface="Calibri" panose="020F0502020204030204" pitchFamily="34" charset="0"/>
                <a:ea typeface="Calibri" panose="020F0502020204030204" pitchFamily="34" charset="0"/>
                <a:cs typeface="Calibri" panose="020F0502020204030204" pitchFamily="34" charset="0"/>
              </a:rPr>
              <a:t> in His glory, and all the angels with Him, then He will sit on His glorious throne.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John 14:3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If I go and prepare a place for you, I will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a:t>
            </a:r>
            <a:r>
              <a:rPr lang="en-US" sz="2400" i="1" dirty="0">
                <a:effectLst/>
                <a:latin typeface="Calibri" panose="020F0502020204030204" pitchFamily="34" charset="0"/>
                <a:ea typeface="Calibri" panose="020F0502020204030204" pitchFamily="34" charset="0"/>
                <a:cs typeface="Calibri" panose="020F0502020204030204" pitchFamily="34" charset="0"/>
              </a:rPr>
              <a:t> again and receive you to Myself, that where I am, there you may be also.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John 21:21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Jesus said to him, "If I want him to remain until I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a:t>
            </a:r>
            <a:r>
              <a:rPr lang="en-US" sz="2400" i="1" dirty="0">
                <a:effectLst/>
                <a:latin typeface="Calibri" panose="020F0502020204030204" pitchFamily="34" charset="0"/>
                <a:ea typeface="Calibri" panose="020F0502020204030204" pitchFamily="34" charset="0"/>
                <a:cs typeface="Calibri" panose="020F0502020204030204" pitchFamily="34" charset="0"/>
              </a:rPr>
              <a:t>, what is that to you? You follow 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Corinthians 11:26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as often as you eat this bread and drink the cup, you proclaim the Lord's death until 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06416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rgbClr val="7864C8"/>
                </a:solidFill>
              </a:rPr>
              <a:t>Erchomai</a:t>
            </a:r>
            <a:r>
              <a:rPr lang="en-US" sz="3600" b="1" dirty="0">
                <a:solidFill>
                  <a:srgbClr val="7864C8"/>
                </a:solidFill>
              </a:rPr>
              <a:t> [verb] “to come; to appear”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Thessalonians 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you yourselves know full well that the day of the Lord will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a:t>
            </a:r>
            <a:r>
              <a:rPr lang="en-US" sz="2400" i="1" dirty="0">
                <a:effectLst/>
                <a:latin typeface="Calibri" panose="020F0502020204030204" pitchFamily="34" charset="0"/>
                <a:ea typeface="Calibri" panose="020F0502020204030204" pitchFamily="34" charset="0"/>
                <a:cs typeface="Calibri" panose="020F0502020204030204" pitchFamily="34" charset="0"/>
              </a:rPr>
              <a:t> just like a thief in the night.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Thessalonians 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when 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2400" i="1" dirty="0">
                <a:effectLst/>
                <a:latin typeface="Calibri" panose="020F0502020204030204" pitchFamily="34" charset="0"/>
                <a:ea typeface="Calibri" panose="020F0502020204030204" pitchFamily="34" charset="0"/>
                <a:cs typeface="Calibri" panose="020F0502020204030204" pitchFamily="34" charset="0"/>
              </a:rPr>
              <a:t> to be glorified in His saints on that day, and to be marveled at among all who have believed — for our testimony to you was believed.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Thessalonians 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Let no one in any way deceive you, for it will not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a:t>
            </a:r>
            <a:r>
              <a:rPr lang="en-US" sz="2400" i="1" dirty="0">
                <a:effectLst/>
                <a:latin typeface="Calibri" panose="020F0502020204030204" pitchFamily="34" charset="0"/>
                <a:ea typeface="Calibri" panose="020F0502020204030204" pitchFamily="34" charset="0"/>
                <a:cs typeface="Calibri" panose="020F0502020204030204" pitchFamily="34" charset="0"/>
              </a:rPr>
              <a:t> unless the apostasy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2400" i="1" dirty="0">
                <a:effectLst/>
                <a:latin typeface="Calibri" panose="020F0502020204030204" pitchFamily="34" charset="0"/>
                <a:ea typeface="Calibri" panose="020F0502020204030204" pitchFamily="34" charset="0"/>
                <a:cs typeface="Calibri" panose="020F0502020204030204" pitchFamily="34" charset="0"/>
              </a:rPr>
              <a:t> first, and the man of lawlessness is revealed, the son of destruction,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Revelation 22:12 (3:11; 22:7)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Behold, I am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coming</a:t>
            </a:r>
            <a:r>
              <a:rPr lang="en-US" sz="2400" i="1" dirty="0">
                <a:effectLst/>
                <a:latin typeface="Calibri" panose="020F0502020204030204" pitchFamily="34" charset="0"/>
                <a:ea typeface="Calibri" panose="020F0502020204030204" pitchFamily="34" charset="0"/>
                <a:cs typeface="Calibri" panose="020F0502020204030204" pitchFamily="34" charset="0"/>
              </a:rPr>
              <a:t> quickly, and My reward is with Me, to render to every man according to what he has done.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2703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coming of our Lord Jesus Christ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Now we request you, brethren, with regard to </a:t>
            </a:r>
            <a:r>
              <a:rPr lang="en-US" sz="2400" b="1" i="1" dirty="0">
                <a:effectLst/>
                <a:latin typeface="Calibri" panose="020F0502020204030204" pitchFamily="34" charset="0"/>
                <a:ea typeface="Calibri" panose="020F0502020204030204" pitchFamily="34" charset="0"/>
                <a:cs typeface="Calibri" panose="020F0502020204030204" pitchFamily="34" charset="0"/>
              </a:rPr>
              <a:t>the coming of our Lord Jesus Christ </a:t>
            </a:r>
            <a:r>
              <a:rPr lang="en-US" sz="2400" i="1" dirty="0">
                <a:effectLst/>
                <a:latin typeface="Calibri" panose="020F0502020204030204" pitchFamily="34" charset="0"/>
                <a:ea typeface="Calibri" panose="020F0502020204030204" pitchFamily="34" charset="0"/>
                <a:cs typeface="Calibri" panose="020F0502020204030204" pitchFamily="34" charset="0"/>
              </a:rPr>
              <a:t>and our gathering together to Him, 2 that you not be quickly shaken from your composure or be disturbed either by a spirit or a message or a letter as if from us, to the effect that the day of the Lord has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502926"/>
            <a:ext cx="11590636" cy="1569660"/>
          </a:xfrm>
          <a:prstGeom prst="rect">
            <a:avLst/>
          </a:prstGeom>
          <a:noFill/>
        </p:spPr>
        <p:txBody>
          <a:bodyPr wrap="square" rtlCol="0">
            <a:spAutoFit/>
          </a:bodyPr>
          <a:lstStyle/>
          <a:p>
            <a:pPr marL="514350" lvl="0" indent="-514350" algn="just">
              <a:buAutoNum type="alphaUcPeriod"/>
            </a:pPr>
            <a:r>
              <a:rPr lang="en-US" sz="3200" b="1" dirty="0" err="1">
                <a:latin typeface="Calibri" panose="020F0502020204030204" pitchFamily="34" charset="0"/>
                <a:cs typeface="Calibri" panose="020F0502020204030204" pitchFamily="34" charset="0"/>
              </a:rPr>
              <a:t>Erchomai</a:t>
            </a:r>
            <a:r>
              <a:rPr lang="en-US" sz="3200" b="1" dirty="0">
                <a:latin typeface="Calibri" panose="020F0502020204030204" pitchFamily="34" charset="0"/>
                <a:cs typeface="Calibri" panose="020F0502020204030204" pitchFamily="34" charset="0"/>
              </a:rPr>
              <a:t> [verb] – “to come; to appear”</a:t>
            </a:r>
          </a:p>
          <a:p>
            <a:pPr marL="514350" lvl="0" indent="-514350" algn="just">
              <a:buAutoNum type="alphaUcPeriod"/>
            </a:pPr>
            <a:r>
              <a:rPr lang="en-US" sz="3200" b="1" dirty="0" err="1">
                <a:latin typeface="Calibri" panose="020F0502020204030204" pitchFamily="34" charset="0"/>
                <a:cs typeface="Calibri" panose="020F0502020204030204" pitchFamily="34" charset="0"/>
              </a:rPr>
              <a:t>Enistemi</a:t>
            </a:r>
            <a:r>
              <a:rPr lang="en-US" sz="3200" b="1" dirty="0">
                <a:latin typeface="Calibri" panose="020F0502020204030204" pitchFamily="34" charset="0"/>
                <a:cs typeface="Calibri" panose="020F0502020204030204" pitchFamily="34" charset="0"/>
              </a:rPr>
              <a:t> [verb] – “to stand it”</a:t>
            </a:r>
          </a:p>
          <a:p>
            <a:pPr marL="514350" lvl="0" indent="-514350" algn="just">
              <a:buAutoNum type="alphaUcPeriod"/>
            </a:pPr>
            <a:r>
              <a:rPr lang="en-US" sz="3200" b="1" dirty="0">
                <a:latin typeface="Calibri" panose="020F0502020204030204" pitchFamily="34" charset="0"/>
                <a:cs typeface="Calibri" panose="020F0502020204030204" pitchFamily="34" charset="0"/>
              </a:rPr>
              <a:t>Parousia [noun] – “the coming; the appearing” [an event]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68128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Matthew 24:27-31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27 "For just as the lightning </a:t>
            </a:r>
            <a:r>
              <a:rPr lang="en-US" sz="30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3000" i="1" dirty="0">
                <a:effectLst/>
                <a:latin typeface="Calibri" panose="020F0502020204030204" pitchFamily="34" charset="0"/>
                <a:ea typeface="Calibri" panose="020F0502020204030204" pitchFamily="34" charset="0"/>
                <a:cs typeface="Calibri" panose="020F0502020204030204" pitchFamily="34" charset="0"/>
              </a:rPr>
              <a:t> from the east and flashes even to the west, so will </a:t>
            </a:r>
            <a:r>
              <a:rPr lang="en-US" sz="3000" b="1" i="1" dirty="0">
                <a:effectLst/>
                <a:latin typeface="Calibri" panose="020F0502020204030204" pitchFamily="34" charset="0"/>
                <a:ea typeface="Calibri" panose="020F0502020204030204" pitchFamily="34" charset="0"/>
                <a:cs typeface="Calibri" panose="020F0502020204030204" pitchFamily="34" charset="0"/>
              </a:rPr>
              <a:t>[the appearing]</a:t>
            </a:r>
            <a:r>
              <a:rPr lang="en-US" sz="3000" i="1" dirty="0">
                <a:effectLst/>
                <a:latin typeface="Calibri" panose="020F0502020204030204" pitchFamily="34" charset="0"/>
                <a:ea typeface="Calibri" panose="020F0502020204030204" pitchFamily="34" charset="0"/>
                <a:cs typeface="Calibri" panose="020F0502020204030204" pitchFamily="34" charset="0"/>
              </a:rPr>
              <a:t> of the Son of Man be. 28 "Wherever the corpse is, there the vultures will gather. 29 "But immediately after the tribulation of those days THE SUN WILL BE DARKENED, AND THE MOON WILL NOT GIVE ITS LIGHT, AND THE STARS WILL FALL from the sky, and the powers of the heavens will be shaken. 30 "And then the sign of the Son of Man will appear [shine forth] in the sky, and then all the tribes of the earth will mourn, and they will see the SON OF MAN </a:t>
            </a:r>
            <a:r>
              <a:rPr lang="en-US" sz="3000" b="1" i="1" u="sng" dirty="0">
                <a:effectLst/>
                <a:latin typeface="Calibri" panose="020F0502020204030204" pitchFamily="34" charset="0"/>
                <a:ea typeface="Calibri" panose="020F0502020204030204" pitchFamily="34" charset="0"/>
                <a:cs typeface="Calibri" panose="020F0502020204030204" pitchFamily="34" charset="0"/>
              </a:rPr>
              <a:t>COMING</a:t>
            </a:r>
            <a:r>
              <a:rPr lang="en-US" sz="3000" i="1" dirty="0">
                <a:effectLst/>
                <a:latin typeface="Calibri" panose="020F0502020204030204" pitchFamily="34" charset="0"/>
                <a:ea typeface="Calibri" panose="020F0502020204030204" pitchFamily="34" charset="0"/>
                <a:cs typeface="Calibri" panose="020F0502020204030204" pitchFamily="34" charset="0"/>
              </a:rPr>
              <a:t> ON THE CLOUDS OF THE SKY with power and great glory. 31 "And He will send forth His angels with A GREAT TRUMPET and THEY WILL GATHER TOGETHER His elect from the four winds, from one end of the sky to the other.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4099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Matthew 24:32-39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32 "Now learn the parable from the fig tree: when its branch has already become tender and puts forth its leaves, you know that summer is near; 33 so, you too, when you see all these things, recognize that He is near, right at the door. 34 "Truly I say to you, this generation will not pass away until all these things take place. 35 "Heaven and earth will pass away, but My words will not pass away. 36 "But of that day and hour no one knows, not even the angels of heaven, nor the Son, but the Father alone. 37 "For </a:t>
            </a:r>
            <a:r>
              <a:rPr lang="en-US" sz="3000" b="1" i="1" dirty="0">
                <a:effectLst/>
                <a:latin typeface="Calibri" panose="020F0502020204030204" pitchFamily="34" charset="0"/>
                <a:ea typeface="Calibri" panose="020F0502020204030204" pitchFamily="34" charset="0"/>
                <a:cs typeface="Calibri" panose="020F0502020204030204" pitchFamily="34" charset="0"/>
              </a:rPr>
              <a:t>[the appearing]</a:t>
            </a:r>
            <a:r>
              <a:rPr lang="en-US" sz="3000" i="1" dirty="0">
                <a:effectLst/>
                <a:latin typeface="Calibri" panose="020F0502020204030204" pitchFamily="34" charset="0"/>
                <a:ea typeface="Calibri" panose="020F0502020204030204" pitchFamily="34" charset="0"/>
                <a:cs typeface="Calibri" panose="020F0502020204030204" pitchFamily="34" charset="0"/>
              </a:rPr>
              <a:t> of the Son of Man will be just like the days of Noah. 38 "For as in those days before the flood they were eating and drinking, marrying and giving in marriage, until the day that Noah entered the ark, 39 and they did not understand until the flood came and took them all away; so will </a:t>
            </a:r>
            <a:r>
              <a:rPr lang="en-US" sz="3000" b="1" i="1" dirty="0">
                <a:effectLst/>
                <a:latin typeface="Calibri" panose="020F0502020204030204" pitchFamily="34" charset="0"/>
                <a:ea typeface="Calibri" panose="020F0502020204030204" pitchFamily="34" charset="0"/>
                <a:cs typeface="Calibri" panose="020F0502020204030204" pitchFamily="34" charset="0"/>
              </a:rPr>
              <a:t>[the appearing]</a:t>
            </a:r>
            <a:r>
              <a:rPr lang="en-US" sz="3000" i="1" dirty="0">
                <a:effectLst/>
                <a:latin typeface="Calibri" panose="020F0502020204030204" pitchFamily="34" charset="0"/>
                <a:ea typeface="Calibri" panose="020F0502020204030204" pitchFamily="34" charset="0"/>
                <a:cs typeface="Calibri" panose="020F0502020204030204" pitchFamily="34" charset="0"/>
              </a:rPr>
              <a:t> of the Son of Man be.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63028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4:15-17; 2 Thessalonians 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6319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4:15 For this we say to you by the word of the Lord, that we who are alive and remain until </a:t>
            </a:r>
            <a:r>
              <a:rPr lang="en-US" sz="3200" b="1" i="1" dirty="0">
                <a:effectLst/>
                <a:latin typeface="Calibri" panose="020F0502020204030204" pitchFamily="34" charset="0"/>
                <a:ea typeface="Calibri" panose="020F0502020204030204" pitchFamily="34" charset="0"/>
                <a:cs typeface="Calibri" panose="020F0502020204030204" pitchFamily="34" charset="0"/>
              </a:rPr>
              <a:t>the coming</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err="1">
                <a:effectLst/>
                <a:latin typeface="Calibri" panose="020F0502020204030204" pitchFamily="34" charset="0"/>
                <a:ea typeface="Calibri" panose="020F0502020204030204" pitchFamily="34" charset="0"/>
                <a:cs typeface="Calibri" panose="020F0502020204030204" pitchFamily="34" charset="0"/>
              </a:rPr>
              <a:t>parousia</a:t>
            </a:r>
            <a:r>
              <a:rPr lang="en-US" sz="3200" i="1" dirty="0">
                <a:effectLst/>
                <a:latin typeface="Calibri" panose="020F0502020204030204" pitchFamily="34" charset="0"/>
                <a:ea typeface="Calibri" panose="020F0502020204030204" pitchFamily="34" charset="0"/>
                <a:cs typeface="Calibri" panose="020F0502020204030204" pitchFamily="34" charset="0"/>
              </a:rPr>
              <a:t>] of the Lord, will not precede those who have fallen asleep. 16 For the Lord Himself will descend from heaven with a shout, with the voice of the archangel and with the trumpet of God, and the dead in Christ will rise first. 17 Then we who are alive and remain will be caught up [snatched up; raptured] together with them in the clouds to meet the Lord in the air, and so we shall always be with the Lord. </a:t>
            </a:r>
          </a:p>
          <a:p>
            <a:pPr marL="0" marR="0" algn="just">
              <a:spcBef>
                <a:spcPts val="0"/>
              </a:spcBef>
              <a:spcAft>
                <a:spcPts val="0"/>
              </a:spcAft>
            </a:pPr>
            <a:endParaRPr lang="en-US" sz="3200" i="1"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3200" i="1" dirty="0">
                <a:effectLst/>
                <a:latin typeface="Calibri" panose="020F0502020204030204" pitchFamily="34" charset="0"/>
                <a:ea typeface="Calibri" panose="020F0502020204030204" pitchFamily="34" charset="0"/>
                <a:cs typeface="Calibri" panose="020F0502020204030204" pitchFamily="34" charset="0"/>
              </a:rPr>
              <a:t>2:1 with regard to </a:t>
            </a:r>
            <a:r>
              <a:rPr lang="en-US" sz="3200" b="1" i="1" dirty="0">
                <a:effectLst/>
                <a:latin typeface="Calibri" panose="020F0502020204030204" pitchFamily="34" charset="0"/>
                <a:ea typeface="Calibri" panose="020F0502020204030204" pitchFamily="34" charset="0"/>
                <a:cs typeface="Calibri" panose="020F0502020204030204" pitchFamily="34" charset="0"/>
              </a:rPr>
              <a:t>the coming </a:t>
            </a:r>
            <a:r>
              <a:rPr lang="en-US" sz="3200" i="1" dirty="0">
                <a:effectLst/>
                <a:latin typeface="Calibri" panose="020F0502020204030204" pitchFamily="34" charset="0"/>
                <a:ea typeface="Calibri" panose="020F0502020204030204" pitchFamily="34" charset="0"/>
                <a:cs typeface="Calibri" panose="020F0502020204030204" pitchFamily="34" charset="0"/>
              </a:rPr>
              <a:t>[</a:t>
            </a:r>
            <a:r>
              <a:rPr lang="en-US" sz="3200" b="1" i="1" dirty="0" err="1">
                <a:effectLst/>
                <a:latin typeface="Calibri" panose="020F0502020204030204" pitchFamily="34" charset="0"/>
                <a:ea typeface="Calibri" panose="020F0502020204030204" pitchFamily="34" charset="0"/>
                <a:cs typeface="Calibri" panose="020F0502020204030204" pitchFamily="34" charset="0"/>
              </a:rPr>
              <a:t>parousia</a:t>
            </a:r>
            <a:r>
              <a:rPr lang="en-US" sz="3200" i="1" dirty="0">
                <a:effectLst/>
                <a:latin typeface="Calibri" panose="020F0502020204030204" pitchFamily="34" charset="0"/>
                <a:ea typeface="Calibri" panose="020F0502020204030204" pitchFamily="34" charset="0"/>
                <a:cs typeface="Calibri" panose="020F0502020204030204" pitchFamily="34" charset="0"/>
              </a:rPr>
              <a:t>] of our Lord Jesus Christ and our gathering together to Him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2893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Corinthians 15:23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But each in his own order: Christ the first fruits, after that those who are Christ's at His coming [</a:t>
            </a:r>
            <a:r>
              <a:rPr lang="en-US" sz="3600" i="1" dirty="0" err="1">
                <a:effectLst/>
                <a:latin typeface="Calibri" panose="020F0502020204030204" pitchFamily="34" charset="0"/>
                <a:ea typeface="Calibri" panose="020F0502020204030204" pitchFamily="34" charset="0"/>
                <a:cs typeface="Calibri" panose="020F0502020204030204" pitchFamily="34" charset="0"/>
              </a:rPr>
              <a:t>parousia</a:t>
            </a:r>
            <a:r>
              <a:rPr lang="en-US" sz="3600" i="1"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66024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2:19; 3:13; 5:23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1 Thessalonians 2:19 - </a:t>
            </a:r>
            <a:r>
              <a:rPr lang="en-US" sz="3200" i="1" dirty="0">
                <a:effectLst/>
                <a:latin typeface="Calibri" panose="020F0502020204030204" pitchFamily="34" charset="0"/>
                <a:ea typeface="Times New Roman" panose="02020603050405020304" pitchFamily="18" charset="0"/>
              </a:rPr>
              <a:t>For who is our hope or joy or crown of exultation? Is it not even you, in the presence of our Lord Jesus at His </a:t>
            </a:r>
            <a:r>
              <a:rPr lang="en-US" sz="3200" b="1" i="1" dirty="0">
                <a:effectLst/>
                <a:latin typeface="Calibri" panose="020F0502020204030204" pitchFamily="34" charset="0"/>
                <a:ea typeface="Times New Roman" panose="02020603050405020304" pitchFamily="18" charset="0"/>
              </a:rPr>
              <a:t>coming</a:t>
            </a:r>
            <a:r>
              <a:rPr lang="en-US" sz="3200" i="1" dirty="0">
                <a:effectLst/>
                <a:latin typeface="Calibri" panose="020F0502020204030204" pitchFamily="34" charset="0"/>
                <a:ea typeface="Times New Roman" panose="02020603050405020304" pitchFamily="18" charset="0"/>
              </a:rPr>
              <a:t> [the appearing - </a:t>
            </a:r>
            <a:r>
              <a:rPr lang="en-US" sz="3200" i="1" dirty="0" err="1">
                <a:effectLst/>
                <a:latin typeface="Calibri" panose="020F0502020204030204" pitchFamily="34" charset="0"/>
                <a:ea typeface="Times New Roman" panose="02020603050405020304" pitchFamily="18" charset="0"/>
              </a:rPr>
              <a:t>parousia</a:t>
            </a:r>
            <a:r>
              <a:rPr lang="en-US" sz="3200" i="1" dirty="0">
                <a:effectLst/>
                <a:latin typeface="Calibri" panose="020F0502020204030204" pitchFamily="34" charset="0"/>
                <a:ea typeface="Times New Roman" panose="02020603050405020304" pitchFamily="18" charset="0"/>
              </a:rPr>
              <a:t>]?</a:t>
            </a:r>
            <a:r>
              <a:rPr lang="en-US" sz="3200" dirty="0">
                <a:effectLst/>
                <a:latin typeface="Arial" panose="020B0604020202020204" pitchFamily="34" charset="0"/>
                <a:ea typeface="Times New Roman" panose="02020603050405020304" pitchFamily="18" charset="0"/>
              </a:rPr>
              <a:t> </a:t>
            </a:r>
          </a:p>
          <a:p>
            <a:pPr marL="0" marR="0" algn="just">
              <a:spcBef>
                <a:spcPts val="0"/>
              </a:spcBef>
              <a:spcAft>
                <a:spcPts val="0"/>
              </a:spcAft>
            </a:pPr>
            <a:endParaRPr lang="en-US" sz="3200"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1 Thessalonians 3:13, </a:t>
            </a:r>
            <a:r>
              <a:rPr lang="en-US" sz="3200" i="1" dirty="0">
                <a:effectLst/>
                <a:latin typeface="Calibri" panose="020F0502020204030204" pitchFamily="34" charset="0"/>
                <a:ea typeface="Times New Roman" panose="02020603050405020304" pitchFamily="18" charset="0"/>
              </a:rPr>
              <a:t>so that He may establish your hearts without blame in holiness before our God and Father at the </a:t>
            </a:r>
            <a:r>
              <a:rPr lang="en-US" sz="3200" b="1" i="1" dirty="0">
                <a:effectLst/>
                <a:latin typeface="Calibri" panose="020F0502020204030204" pitchFamily="34" charset="0"/>
                <a:ea typeface="Times New Roman" panose="02020603050405020304" pitchFamily="18" charset="0"/>
              </a:rPr>
              <a:t>coming</a:t>
            </a:r>
            <a:r>
              <a:rPr lang="en-US" sz="3200" i="1" dirty="0">
                <a:effectLst/>
                <a:latin typeface="Calibri" panose="020F0502020204030204" pitchFamily="34" charset="0"/>
                <a:ea typeface="Times New Roman" panose="02020603050405020304" pitchFamily="18" charset="0"/>
              </a:rPr>
              <a:t> [the appearing - </a:t>
            </a:r>
            <a:r>
              <a:rPr lang="en-US" sz="3200" i="1" dirty="0" err="1">
                <a:effectLst/>
                <a:latin typeface="Calibri" panose="020F0502020204030204" pitchFamily="34" charset="0"/>
                <a:ea typeface="Times New Roman" panose="02020603050405020304" pitchFamily="18" charset="0"/>
              </a:rPr>
              <a:t>parousia</a:t>
            </a:r>
            <a:r>
              <a:rPr lang="en-US" sz="3200" i="1" dirty="0">
                <a:effectLst/>
                <a:latin typeface="Calibri" panose="020F0502020204030204" pitchFamily="34" charset="0"/>
                <a:ea typeface="Times New Roman" panose="02020603050405020304" pitchFamily="18" charset="0"/>
              </a:rPr>
              <a:t>] of our Lord Jesus with all His saints. </a:t>
            </a:r>
          </a:p>
          <a:p>
            <a:pPr marL="0" marR="0" algn="just">
              <a:spcBef>
                <a:spcPts val="0"/>
              </a:spcBef>
              <a:spcAft>
                <a:spcPts val="0"/>
              </a:spcAft>
            </a:pPr>
            <a:endParaRPr lang="en-US" sz="3200" i="1" dirty="0">
              <a:latin typeface="Calibri" panose="020F050202020403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1 Thessalonians 5:23 we read, </a:t>
            </a:r>
            <a:r>
              <a:rPr lang="en-US" sz="3200" i="1" dirty="0">
                <a:effectLst/>
                <a:latin typeface="Calibri" panose="020F0502020204030204" pitchFamily="34" charset="0"/>
                <a:ea typeface="Times New Roman" panose="02020603050405020304" pitchFamily="18" charset="0"/>
              </a:rPr>
              <a:t>Now may the God of peace Himself sanctify you entirely; and may your spirit and soul and body be preserved complete, without blame at the </a:t>
            </a:r>
            <a:r>
              <a:rPr lang="en-US" sz="3200" b="1" i="1" dirty="0">
                <a:effectLst/>
                <a:latin typeface="Calibri" panose="020F0502020204030204" pitchFamily="34" charset="0"/>
                <a:ea typeface="Times New Roman" panose="02020603050405020304" pitchFamily="18" charset="0"/>
              </a:rPr>
              <a:t>coming</a:t>
            </a:r>
            <a:r>
              <a:rPr lang="en-US" sz="3200" i="1" dirty="0">
                <a:effectLst/>
                <a:latin typeface="Calibri" panose="020F0502020204030204" pitchFamily="34" charset="0"/>
                <a:ea typeface="Times New Roman" panose="02020603050405020304" pitchFamily="18" charset="0"/>
              </a:rPr>
              <a:t> [the appearing - </a:t>
            </a:r>
            <a:r>
              <a:rPr lang="en-US" sz="3200" i="1" dirty="0" err="1">
                <a:effectLst/>
                <a:latin typeface="Calibri" panose="020F0502020204030204" pitchFamily="34" charset="0"/>
                <a:ea typeface="Times New Roman" panose="02020603050405020304" pitchFamily="18" charset="0"/>
              </a:rPr>
              <a:t>parousia</a:t>
            </a:r>
            <a:r>
              <a:rPr lang="en-US" sz="3200" i="1" dirty="0">
                <a:effectLst/>
                <a:latin typeface="Calibri" panose="020F0502020204030204" pitchFamily="34" charset="0"/>
                <a:ea typeface="Times New Roman" panose="02020603050405020304" pitchFamily="18" charset="0"/>
              </a:rPr>
              <a:t>] of our Lord Jesus Christ.</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435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4932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2:16-17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16 Now may our Lord Jesus Christ Himself and God our Father, who has loved us and given us eternal comfort and good hope by grace, 17 comfort and strengthen your hearts in every good work and word.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501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5 Do you not remember that while I was still with you, I was telling you these things?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April 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a:t>(Part 1)</a:t>
            </a:r>
            <a:endParaRPr lang="en-US" sz="4000" dirty="0"/>
          </a:p>
          <a:p>
            <a:pPr algn="ctr"/>
            <a:r>
              <a:rPr lang="en-US" sz="2800" i="1" dirty="0"/>
              <a:t>2 Thessalonians 2:1-3</a:t>
            </a:r>
          </a:p>
        </p:txBody>
      </p:sp>
    </p:spTree>
    <p:extLst>
      <p:ext uri="{BB962C8B-B14F-4D97-AF65-F5344CB8AC3E}">
        <p14:creationId xmlns:p14="http://schemas.microsoft.com/office/powerpoint/2010/main" val="424196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concern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376585"/>
            <a:ext cx="11590636" cy="830997"/>
          </a:xfrm>
          <a:prstGeom prst="rect">
            <a:avLst/>
          </a:prstGeom>
          <a:noFill/>
        </p:spPr>
        <p:txBody>
          <a:bodyPr wrap="square" rtlCol="0">
            <a:spAutoFit/>
          </a:bodyPr>
          <a:lstStyle/>
          <a:p>
            <a:pPr marL="457200" lvl="0" indent="-457200" algn="just">
              <a:buAutoNum type="alphaUcPeriod"/>
            </a:pPr>
            <a:r>
              <a:rPr lang="en-US" sz="2400" dirty="0">
                <a:latin typeface="Calibri" panose="020F0502020204030204" pitchFamily="34" charset="0"/>
                <a:cs typeface="Calibri" panose="020F0502020204030204" pitchFamily="34" charset="0"/>
              </a:rPr>
              <a:t>False Authority</a:t>
            </a:r>
          </a:p>
          <a:p>
            <a:pPr marL="914400" lvl="1" indent="-457200" algn="just">
              <a:buFont typeface="+mj-lt"/>
              <a:buAutoNum type="arabicPeriod"/>
            </a:pPr>
            <a:r>
              <a:rPr lang="en-US" sz="2400" dirty="0">
                <a:latin typeface="Calibri" panose="020F0502020204030204" pitchFamily="34" charset="0"/>
                <a:cs typeface="Calibri" panose="020F0502020204030204" pitchFamily="34" charset="0"/>
              </a:rPr>
              <a:t>“By a spirit”</a:t>
            </a:r>
          </a:p>
        </p:txBody>
      </p:sp>
    </p:spTree>
    <p:extLst>
      <p:ext uri="{BB962C8B-B14F-4D97-AF65-F5344CB8AC3E}">
        <p14:creationId xmlns:p14="http://schemas.microsoft.com/office/powerpoint/2010/main" val="1643823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Corinthians 11:4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For if one comes and preaches another Jesus whom we have not preached, or you receive a different spirit which you have not received, or a different gospel which you have not accepted, you bear this beautifully.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3181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Galatians 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But even if we, or an angel from heaven, should preach to you a gospel contrary to what we have preached to you, he is to be accursed!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871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John 4:1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Beloved, do not believe every spirit, but test the spirits to see whether they are from God, because many false prophets have gone out into the world.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1288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concern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376585"/>
            <a:ext cx="11590636" cy="3293209"/>
          </a:xfrm>
          <a:prstGeom prst="rect">
            <a:avLst/>
          </a:prstGeom>
          <a:noFill/>
        </p:spPr>
        <p:txBody>
          <a:bodyPr wrap="square" rtlCol="0">
            <a:spAutoFit/>
          </a:bodyPr>
          <a:lstStyle/>
          <a:p>
            <a:pPr marL="457200" lvl="0" indent="-457200" algn="just">
              <a:buAutoNum type="alphaUcPeriod"/>
            </a:pPr>
            <a:r>
              <a:rPr lang="en-US" sz="2800" b="1" dirty="0">
                <a:latin typeface="Calibri" panose="020F0502020204030204" pitchFamily="34" charset="0"/>
                <a:cs typeface="Calibri" panose="020F0502020204030204" pitchFamily="34" charset="0"/>
              </a:rPr>
              <a:t>False</a:t>
            </a:r>
            <a:r>
              <a:rPr lang="en-US" sz="2400"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Authority</a:t>
            </a:r>
          </a:p>
          <a:p>
            <a:pPr marL="914400" lvl="1" indent="-457200" algn="just">
              <a:buFont typeface="+mj-lt"/>
              <a:buAutoNum type="arabicPeriod"/>
            </a:pPr>
            <a:r>
              <a:rPr lang="en-US" sz="2400" dirty="0">
                <a:latin typeface="Calibri" panose="020F0502020204030204" pitchFamily="34" charset="0"/>
                <a:cs typeface="Calibri" panose="020F0502020204030204" pitchFamily="34" charset="0"/>
              </a:rPr>
              <a:t>“By a spirit”</a:t>
            </a:r>
          </a:p>
          <a:p>
            <a:pPr marL="914400" lvl="1" indent="-457200" algn="just">
              <a:buFont typeface="+mj-lt"/>
              <a:buAutoNum type="arabicPeriod"/>
            </a:pPr>
            <a:r>
              <a:rPr lang="en-US" sz="2400" dirty="0">
                <a:latin typeface="Calibri" panose="020F0502020204030204" pitchFamily="34" charset="0"/>
                <a:cs typeface="Calibri" panose="020F0502020204030204" pitchFamily="34" charset="0"/>
              </a:rPr>
              <a:t>“a message” (oral communication; speech, sermon)</a:t>
            </a:r>
          </a:p>
          <a:p>
            <a:pPr marL="914400" lvl="1" indent="-457200" algn="just">
              <a:buFont typeface="+mj-lt"/>
              <a:buAutoNum type="arabicPeriod"/>
            </a:pPr>
            <a:r>
              <a:rPr lang="en-US" sz="2400" dirty="0">
                <a:latin typeface="Calibri" panose="020F0502020204030204" pitchFamily="34" charset="0"/>
                <a:cs typeface="Calibri" panose="020F0502020204030204" pitchFamily="34" charset="0"/>
              </a:rPr>
              <a:t>“a letter” (written communication; epistle) </a:t>
            </a:r>
          </a:p>
          <a:p>
            <a:pPr marL="457200" indent="-457200" algn="just">
              <a:buFont typeface="+mj-lt"/>
              <a:buAutoNum type="alphaUcPeriod"/>
            </a:pPr>
            <a:r>
              <a:rPr lang="en-US" sz="2800" b="1" dirty="0">
                <a:latin typeface="Calibri" panose="020F0502020204030204" pitchFamily="34" charset="0"/>
                <a:cs typeface="Calibri" panose="020F0502020204030204" pitchFamily="34" charset="0"/>
              </a:rPr>
              <a:t>Familial relationship </a:t>
            </a:r>
            <a:r>
              <a:rPr lang="en-US" sz="2400" dirty="0">
                <a:latin typeface="Calibri" panose="020F0502020204030204" pitchFamily="34" charset="0"/>
                <a:cs typeface="Calibri" panose="020F0502020204030204" pitchFamily="34" charset="0"/>
              </a:rPr>
              <a:t>– “brethren”</a:t>
            </a:r>
          </a:p>
          <a:p>
            <a:pPr marL="457200" indent="-457200" algn="just">
              <a:buFont typeface="+mj-lt"/>
              <a:buAutoNum type="alphaUcPeriod"/>
            </a:pPr>
            <a:r>
              <a:rPr lang="en-US" sz="2800" b="1" dirty="0">
                <a:latin typeface="Calibri" panose="020F0502020204030204" pitchFamily="34" charset="0"/>
                <a:cs typeface="Calibri" panose="020F0502020204030204" pitchFamily="34" charset="0"/>
              </a:rPr>
              <a:t>Formal request </a:t>
            </a:r>
            <a:r>
              <a:rPr lang="en-US" sz="2400" dirty="0">
                <a:latin typeface="Calibri" panose="020F0502020204030204" pitchFamily="34" charset="0"/>
                <a:cs typeface="Calibri" panose="020F0502020204030204" pitchFamily="34" charset="0"/>
              </a:rPr>
              <a:t>– “we request you”</a:t>
            </a:r>
          </a:p>
          <a:p>
            <a:pPr marL="457200" indent="-457200" algn="just">
              <a:buFont typeface="+mj-lt"/>
              <a:buAutoNum type="alphaUcPeriod"/>
            </a:pPr>
            <a:r>
              <a:rPr lang="en-US" sz="2800" b="1" dirty="0">
                <a:latin typeface="Calibri" panose="020F0502020204030204" pitchFamily="34" charset="0"/>
                <a:cs typeface="Calibri" panose="020F0502020204030204" pitchFamily="34" charset="0"/>
              </a:rPr>
              <a:t>Fatherly care </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ea typeface="Times New Roman" panose="02020603050405020304" pitchFamily="18" charset="0"/>
              </a:rPr>
              <a:t>that you not be quickly shaken from your composure or be disturbed…”</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1903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175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175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75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1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cause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Now we request you, brethren, with regard to the coming of our Lord Jesus Christ and our gathering together to Him, 2 that you not be quickly shaken from your composure or be disturbed either by a spirit or a message or a letter as if from us, to the effect that </a:t>
            </a:r>
            <a:r>
              <a:rPr lang="en-US" sz="2400" b="1" i="1" dirty="0">
                <a:effectLst/>
                <a:latin typeface="Calibri" panose="020F0502020204030204" pitchFamily="34" charset="0"/>
                <a:ea typeface="Calibri" panose="020F0502020204030204" pitchFamily="34" charset="0"/>
                <a:cs typeface="Calibri" panose="020F0502020204030204" pitchFamily="34" charset="0"/>
              </a:rPr>
              <a:t>the day of the Lord</a:t>
            </a:r>
            <a:r>
              <a:rPr lang="en-US" sz="2400" i="1" dirty="0">
                <a:effectLst/>
                <a:latin typeface="Calibri" panose="020F0502020204030204" pitchFamily="34" charset="0"/>
                <a:ea typeface="Calibri" panose="020F0502020204030204" pitchFamily="34" charset="0"/>
                <a:cs typeface="Calibri" panose="020F0502020204030204" pitchFamily="34" charset="0"/>
              </a:rPr>
              <a:t> has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502926"/>
            <a:ext cx="11590636" cy="584775"/>
          </a:xfrm>
          <a:prstGeom prst="rect">
            <a:avLst/>
          </a:prstGeom>
          <a:noFill/>
        </p:spPr>
        <p:txBody>
          <a:bodyPr wrap="square" rtlCol="0">
            <a:spAutoFit/>
          </a:bodyPr>
          <a:lstStyle/>
          <a:p>
            <a:pPr marL="514350" lvl="0" indent="-514350" algn="just">
              <a:buAutoNum type="alphaUcPeriod"/>
            </a:pPr>
            <a:r>
              <a:rPr lang="en-US" sz="3200" b="1" dirty="0">
                <a:latin typeface="Calibri" panose="020F0502020204030204" pitchFamily="34" charset="0"/>
                <a:cs typeface="Calibri" panose="020F0502020204030204" pitchFamily="34" charset="0"/>
              </a:rPr>
              <a:t>Misunderstanding - “the day of the Lord”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18654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coming of our Lord Jesus Christ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Now we request you, brethren, with regard to </a:t>
            </a:r>
            <a:r>
              <a:rPr lang="en-US" sz="2400" b="1" i="1" dirty="0">
                <a:effectLst/>
                <a:latin typeface="Calibri" panose="020F0502020204030204" pitchFamily="34" charset="0"/>
                <a:ea typeface="Calibri" panose="020F0502020204030204" pitchFamily="34" charset="0"/>
                <a:cs typeface="Calibri" panose="020F0502020204030204" pitchFamily="34" charset="0"/>
              </a:rPr>
              <a:t>the coming of our Lord Jesus Christ </a:t>
            </a:r>
            <a:r>
              <a:rPr lang="en-US" sz="2400" i="1" dirty="0">
                <a:effectLst/>
                <a:latin typeface="Calibri" panose="020F0502020204030204" pitchFamily="34" charset="0"/>
                <a:ea typeface="Calibri" panose="020F0502020204030204" pitchFamily="34" charset="0"/>
                <a:cs typeface="Calibri" panose="020F0502020204030204" pitchFamily="34" charset="0"/>
              </a:rPr>
              <a:t>and our gathering together to Him, 2 that you not be quickly shaken from your composure or be disturbed either by a spirit or a message or a letter as if from us, to the effect that the day of the Lord has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502926"/>
            <a:ext cx="11590636" cy="584775"/>
          </a:xfrm>
          <a:prstGeom prst="rect">
            <a:avLst/>
          </a:prstGeom>
          <a:noFill/>
        </p:spPr>
        <p:txBody>
          <a:bodyPr wrap="square" rtlCol="0">
            <a:spAutoFit/>
          </a:bodyPr>
          <a:lstStyle/>
          <a:p>
            <a:pPr marL="514350" lvl="0" indent="-514350" algn="just">
              <a:buAutoNum type="alphaUcPeriod"/>
            </a:pPr>
            <a:r>
              <a:rPr lang="en-US" sz="3200" b="1" dirty="0" err="1">
                <a:latin typeface="Calibri" panose="020F0502020204030204" pitchFamily="34" charset="0"/>
                <a:cs typeface="Calibri" panose="020F0502020204030204" pitchFamily="34" charset="0"/>
              </a:rPr>
              <a:t>Erchomai</a:t>
            </a:r>
            <a:r>
              <a:rPr lang="en-US" sz="3200" b="1" dirty="0">
                <a:latin typeface="Calibri" panose="020F0502020204030204" pitchFamily="34" charset="0"/>
                <a:cs typeface="Calibri" panose="020F0502020204030204" pitchFamily="34" charset="0"/>
              </a:rPr>
              <a:t> – “to come; to appear”</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4601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14686</TotalTime>
  <Words>1850</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298</cp:revision>
  <cp:lastPrinted>2020-05-22T15:03:41Z</cp:lastPrinted>
  <dcterms:created xsi:type="dcterms:W3CDTF">2019-06-22T19:37:39Z</dcterms:created>
  <dcterms:modified xsi:type="dcterms:W3CDTF">2022-04-02T22:21:14Z</dcterms:modified>
</cp:coreProperties>
</file>